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2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99360-5C14-44C0-9B3B-8107FDF7B046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0FA3F-F618-4926-BE90-77EFB870B57C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ppt底图 拷贝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2404685" cy="431996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WPS 演示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PMingLiU</vt:lpstr>
      <vt:lpstr>方正粗金陵 BIG5</vt:lpstr>
      <vt:lpstr>Calibri Light</vt:lpstr>
      <vt:lpstr>Calibri</vt:lpstr>
      <vt:lpstr>等线</vt:lpstr>
      <vt:lpstr>Office 佈景主題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Karen Lin Karen Lin</dc:creator>
  <cp:lastModifiedBy>七月</cp:lastModifiedBy>
  <cp:revision>5</cp:revision>
  <dcterms:created xsi:type="dcterms:W3CDTF">2025-04-19T16:08:00Z</dcterms:created>
  <dcterms:modified xsi:type="dcterms:W3CDTF">2026-05-27T14:01:20Z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88AEB1FDFCF64B4094FB7D0764CBDC37_12</vt:lpwstr>
  </property>
  <property fmtid="{D5CDD505-2E9C-101B-9397-08002B2CF9AE}" pid="3" name="KSOProductBuildVer">
    <vt:lpwstr>2052-12.1.0.26375</vt:lpwstr>
  </property>
</Properties>
</file>